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DAF3B4-EEC3-48A8-B249-880360C49A9E}" v="2" dt="2023-09-28T17:55:58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18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70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3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93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0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2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03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9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1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87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12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34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5635-1A4A-4CDB-8E9E-06E989D1F013}" type="datetimeFigureOut">
              <a:rPr lang="en-GB" smtClean="0"/>
              <a:t>26/10/2023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FF6D9-7C47-489E-A48E-1FBFE8B4E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25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Every Christmas Song Ever Written for Kids - Brisbane Kids">
            <a:extLst>
              <a:ext uri="{FF2B5EF4-FFF2-40B4-BE49-F238E27FC236}">
                <a16:creationId xmlns:a16="http://schemas.microsoft.com/office/drawing/2014/main" id="{CD2DF5E2-6BC7-B2C0-2F1A-98EAA702BB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88"/>
          <a:stretch/>
        </p:blipFill>
        <p:spPr bwMode="auto">
          <a:xfrm>
            <a:off x="-27544" y="0"/>
            <a:ext cx="6885544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Icon&#10;&#10;Description automatically generated with medium confidence">
            <a:extLst>
              <a:ext uri="{FF2B5EF4-FFF2-40B4-BE49-F238E27FC236}">
                <a16:creationId xmlns:a16="http://schemas.microsoft.com/office/drawing/2014/main" id="{270ABBB9-BC4C-1577-330B-70F65474B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456" y="8950974"/>
            <a:ext cx="805543" cy="955026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4E33E5-3886-B359-701A-625B45427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72" y="-275769"/>
            <a:ext cx="6830456" cy="2946400"/>
          </a:xfrm>
        </p:spPr>
        <p:txBody>
          <a:bodyPr anchor="ctr"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</a:pPr>
            <a:r>
              <a:rPr lang="en-GB" sz="8800" b="1" kern="1400" dirty="0">
                <a:ln w="12700"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effectLst>
                  <a:glow rad="114300">
                    <a:schemeClr val="bg1">
                      <a:alpha val="70000"/>
                    </a:schemeClr>
                  </a:glow>
                </a:effectLst>
                <a:latin typeface="Harrington" panose="04040505050002020702" pitchFamily="82" charset="0"/>
              </a:rPr>
              <a:t>Christmas Carol Singing</a:t>
            </a:r>
            <a:endParaRPr lang="en-GB" sz="8000" dirty="0">
              <a:ln w="12700">
                <a:solidFill>
                  <a:schemeClr val="bg1"/>
                </a:solidFill>
              </a:ln>
              <a:solidFill>
                <a:sysClr val="windowText" lastClr="000000"/>
              </a:solidFill>
              <a:effectLst>
                <a:glow rad="114300">
                  <a:schemeClr val="bg1">
                    <a:alpha val="70000"/>
                  </a:schemeClr>
                </a:glow>
              </a:effectLst>
              <a:latin typeface="Harrington" panose="0404050505000202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564587-0A86-1ADD-DF94-8CB586E03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7544" y="4501943"/>
            <a:ext cx="6885544" cy="3905795"/>
          </a:xfrm>
          <a:effectLst>
            <a:glow rad="127000">
              <a:schemeClr val="bg1"/>
            </a:glow>
          </a:effectLst>
        </p:spPr>
        <p:txBody>
          <a:bodyPr>
            <a:noAutofit/>
          </a:bodyPr>
          <a:lstStyle/>
          <a:p>
            <a:pPr marL="0" marR="0" indent="0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4200" b="1" kern="1400">
                <a:ln w="3175"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Friday 8 December </a:t>
            </a:r>
            <a:r>
              <a:rPr lang="en-GB" sz="4200" b="1" kern="1400" dirty="0">
                <a:ln w="3175"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br>
              <a:rPr lang="en-GB" sz="4400" b="1" kern="1400" dirty="0">
                <a:ln w="3175"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kern="1400" dirty="0">
                <a:ln w="3175"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6pm - 8pm</a:t>
            </a: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Starting with carol singing at 6pm, </a:t>
            </a:r>
            <a:b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round the Village Christmas Tree </a:t>
            </a:r>
            <a:b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(in front of the Community </a:t>
            </a:r>
            <a:r>
              <a:rPr lang="en-GB" sz="2500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GB" sz="25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ntre)</a:t>
            </a: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500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Refreshments </a:t>
            </a:r>
            <a:br>
              <a:rPr lang="en-GB" sz="3500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500" b="1" kern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 after the carols have been sung</a:t>
            </a:r>
            <a:endParaRPr lang="en-GB" sz="3500" kern="140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02528-EF0A-5846-C3C5-4B5B4AC8AD6D}"/>
              </a:ext>
            </a:extLst>
          </p:cNvPr>
          <p:cNvSpPr txBox="1"/>
          <p:nvPr/>
        </p:nvSpPr>
        <p:spPr>
          <a:xfrm>
            <a:off x="0" y="9447285"/>
            <a:ext cx="6858000" cy="458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Organised by Astley Village Parish Council</a:t>
            </a:r>
          </a:p>
        </p:txBody>
      </p:sp>
    </p:spTree>
    <p:extLst>
      <p:ext uri="{BB962C8B-B14F-4D97-AF65-F5344CB8AC3E}">
        <p14:creationId xmlns:p14="http://schemas.microsoft.com/office/powerpoint/2010/main" val="18831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49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Harrington</vt:lpstr>
      <vt:lpstr>Office Theme</vt:lpstr>
      <vt:lpstr>Christmas Carol Singing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Carol Singing</dc:title>
  <dc:creator>Emmajane Barraclough</dc:creator>
  <cp:lastModifiedBy>Astley Village Parish Council</cp:lastModifiedBy>
  <cp:revision>4</cp:revision>
  <dcterms:created xsi:type="dcterms:W3CDTF">2022-09-14T17:47:21Z</dcterms:created>
  <dcterms:modified xsi:type="dcterms:W3CDTF">2023-10-26T14:13:43Z</dcterms:modified>
</cp:coreProperties>
</file>